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4" r:id="rId1"/>
  </p:sldMasterIdLst>
  <p:sldIdLst>
    <p:sldId id="256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C2AD4"/>
    <a:srgbClr val="FD6E41"/>
    <a:srgbClr val="F40AE9"/>
    <a:srgbClr val="C808BF"/>
    <a:srgbClr val="8732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79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309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811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143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225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762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652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62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550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814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901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346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1/28/2021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2016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27" r:id="rId6"/>
    <p:sldLayoutId id="2147483723" r:id="rId7"/>
    <p:sldLayoutId id="2147483724" r:id="rId8"/>
    <p:sldLayoutId id="2147483725" r:id="rId9"/>
    <p:sldLayoutId id="2147483726" r:id="rId10"/>
    <p:sldLayoutId id="214748372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5CB65D0-496F-4797-A015-C85839E35D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540C24-788A-426D-AE80-7744C6DFFC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08"/>
          <a:stretch/>
        </p:blipFill>
        <p:spPr>
          <a:xfrm>
            <a:off x="1" y="10"/>
            <a:ext cx="12192000" cy="6857989"/>
          </a:xfrm>
          <a:prstGeom prst="rect">
            <a:avLst/>
          </a:prstGeom>
          <a:solidFill>
            <a:schemeClr val="tx1">
              <a:alpha val="70000"/>
            </a:schemeClr>
          </a:solidFill>
          <a:effectLst/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95D2C779-8883-4E5F-A170-0F464918C1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990598"/>
            <a:ext cx="12188952" cy="4745182"/>
          </a:xfrm>
          <a:prstGeom prst="rect">
            <a:avLst/>
          </a:prstGeom>
          <a:gradFill>
            <a:gsLst>
              <a:gs pos="35000">
                <a:srgbClr val="000000">
                  <a:alpha val="41000"/>
                </a:srgbClr>
              </a:gs>
              <a:gs pos="0">
                <a:srgbClr val="000000">
                  <a:alpha val="0"/>
                </a:srgbClr>
              </a:gs>
              <a:gs pos="47744">
                <a:srgbClr val="000000">
                  <a:alpha val="51000"/>
                </a:srgbClr>
              </a:gs>
              <a:gs pos="7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66E722-6135-4551-9DB8-C208CFA4F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3541" y="990599"/>
            <a:ext cx="5619054" cy="4849091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Mission:</a:t>
            </a:r>
            <a:br>
              <a:rPr lang="en-US">
                <a:solidFill>
                  <a:srgbClr val="FFFFFF"/>
                </a:solidFill>
              </a:rPr>
            </a:br>
            <a:r>
              <a:rPr lang="en-US">
                <a:solidFill>
                  <a:srgbClr val="FFFFFF"/>
                </a:solidFill>
              </a:rPr>
              <a:t>find your pet!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D2E4ED-7043-4393-8B7A-0A310F59A5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12865" y="1447799"/>
            <a:ext cx="2368905" cy="4076699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Elizabeth </a:t>
            </a:r>
            <a:r>
              <a:rPr lang="en-US" dirty="0" err="1">
                <a:solidFill>
                  <a:srgbClr val="FFFFFF"/>
                </a:solidFill>
              </a:rPr>
              <a:t>Schall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Ran Wei</a:t>
            </a:r>
          </a:p>
          <a:p>
            <a:r>
              <a:rPr lang="en-US" dirty="0" err="1">
                <a:solidFill>
                  <a:srgbClr val="FFFFFF"/>
                </a:solidFill>
              </a:rPr>
              <a:t>Jagrati</a:t>
            </a:r>
            <a:r>
              <a:rPr lang="en-US" dirty="0">
                <a:solidFill>
                  <a:srgbClr val="FFFFFF"/>
                </a:solidFill>
              </a:rPr>
              <a:t> Joshi</a:t>
            </a:r>
          </a:p>
          <a:p>
            <a:r>
              <a:rPr lang="en-US" dirty="0">
                <a:solidFill>
                  <a:srgbClr val="FFFFFF"/>
                </a:solidFill>
              </a:rPr>
              <a:t>Nathalie Smith</a:t>
            </a:r>
          </a:p>
          <a:p>
            <a:r>
              <a:rPr lang="en-US" dirty="0">
                <a:solidFill>
                  <a:srgbClr val="FFFFFF"/>
                </a:solidFill>
              </a:rPr>
              <a:t>Veronica Nixon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D96A694-258D-4418-A83C-B9BA72FD44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115300" y="1780927"/>
            <a:ext cx="0" cy="3390901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sx="88000" sy="88000" algn="tl" rotWithShape="0">
              <a:prstClr val="black">
                <a:alpha val="26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7243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etfinder.com - Home | Facebook">
            <a:extLst>
              <a:ext uri="{FF2B5EF4-FFF2-40B4-BE49-F238E27FC236}">
                <a16:creationId xmlns:a16="http://schemas.microsoft.com/office/drawing/2014/main" id="{6B930839-E33E-4A3C-AA8F-A4A5CA3F42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8490" y="4538672"/>
            <a:ext cx="4176829" cy="1583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042EDB9-04D5-46D7-B20C-914F676796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10" t="63367" r="20188"/>
          <a:stretch/>
        </p:blipFill>
        <p:spPr>
          <a:xfrm>
            <a:off x="4090703" y="1012890"/>
            <a:ext cx="3565321" cy="1254241"/>
          </a:xfrm>
          <a:prstGeom prst="rect">
            <a:avLst/>
          </a:prstGeom>
          <a:ln w="38100">
            <a:solidFill>
              <a:srgbClr val="FD6E41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DF8928E-82B7-46FC-A40F-BCF3A4FFFCE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03" t="7498" r="5828" b="9958"/>
          <a:stretch/>
        </p:blipFill>
        <p:spPr>
          <a:xfrm>
            <a:off x="8181358" y="1838144"/>
            <a:ext cx="1999634" cy="1950683"/>
          </a:xfrm>
          <a:prstGeom prst="rect">
            <a:avLst/>
          </a:prstGeom>
          <a:ln w="38100">
            <a:solidFill>
              <a:srgbClr val="AC2AD4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709A5B3-5005-4871-93EC-68A6420555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522" y="1838145"/>
            <a:ext cx="2155709" cy="1950683"/>
          </a:xfrm>
          <a:prstGeom prst="rect">
            <a:avLst/>
          </a:prstGeom>
          <a:ln w="38100">
            <a:solidFill>
              <a:srgbClr val="F40AE9"/>
            </a:solidFill>
          </a:ln>
        </p:spPr>
      </p:pic>
      <p:sp>
        <p:nvSpPr>
          <p:cNvPr id="24" name="Arrow: Right 23">
            <a:extLst>
              <a:ext uri="{FF2B5EF4-FFF2-40B4-BE49-F238E27FC236}">
                <a16:creationId xmlns:a16="http://schemas.microsoft.com/office/drawing/2014/main" id="{13DFDDC5-4610-4DB6-98F2-FC16122BEFB8}"/>
              </a:ext>
            </a:extLst>
          </p:cNvPr>
          <p:cNvSpPr/>
          <p:nvPr/>
        </p:nvSpPr>
        <p:spPr>
          <a:xfrm rot="16200000">
            <a:off x="5550199" y="3368734"/>
            <a:ext cx="646331" cy="1549064"/>
          </a:xfrm>
          <a:prstGeom prst="rightArrow">
            <a:avLst/>
          </a:prstGeom>
          <a:solidFill>
            <a:srgbClr val="F40A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734C58E-4E5D-434B-BDCF-F0FDBDFE8F67}"/>
              </a:ext>
            </a:extLst>
          </p:cNvPr>
          <p:cNvSpPr txBox="1"/>
          <p:nvPr/>
        </p:nvSpPr>
        <p:spPr>
          <a:xfrm>
            <a:off x="5450183" y="3887798"/>
            <a:ext cx="101696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>
                <a:solidFill>
                  <a:schemeClr val="bg1"/>
                </a:solidFill>
              </a:rPr>
              <a:t>Nightly update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33A8387C-9196-4EDF-9573-71BA4EAEC2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2003" y="2162934"/>
            <a:ext cx="1625894" cy="162589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72986B6-C3DF-4861-AC47-76D5FC490674}"/>
              </a:ext>
            </a:extLst>
          </p:cNvPr>
          <p:cNvSpPr txBox="1"/>
          <p:nvPr/>
        </p:nvSpPr>
        <p:spPr>
          <a:xfrm>
            <a:off x="1320796" y="3418637"/>
            <a:ext cx="905532" cy="369332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MAP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3510264-27CF-4070-BFB1-2B6476D4FE23}"/>
              </a:ext>
            </a:extLst>
          </p:cNvPr>
          <p:cNvSpPr txBox="1"/>
          <p:nvPr/>
        </p:nvSpPr>
        <p:spPr>
          <a:xfrm>
            <a:off x="8181358" y="3423170"/>
            <a:ext cx="1025915" cy="369332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CHART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2660CC8-1401-410E-A4F6-005CFDF35105}"/>
              </a:ext>
            </a:extLst>
          </p:cNvPr>
          <p:cNvSpPr txBox="1"/>
          <p:nvPr/>
        </p:nvSpPr>
        <p:spPr>
          <a:xfrm>
            <a:off x="4097578" y="1891517"/>
            <a:ext cx="1060109" cy="369332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3783681995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</TotalTime>
  <Words>22</Words>
  <Application>Microsoft Office PowerPoint</Application>
  <PresentationFormat>Widescreen</PresentationFormat>
  <Paragraphs>10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Calisto MT</vt:lpstr>
      <vt:lpstr>Univers Condensed</vt:lpstr>
      <vt:lpstr>ChronicleVTI</vt:lpstr>
      <vt:lpstr>Mission: find your pet!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Mission: find your pet!</dc:title>
  <dc:creator>Veronica Nixon</dc:creator>
  <cp:lastModifiedBy>Veronica Nixon</cp:lastModifiedBy>
  <cp:revision>12</cp:revision>
  <dcterms:created xsi:type="dcterms:W3CDTF">2021-01-28T23:25:47Z</dcterms:created>
  <dcterms:modified xsi:type="dcterms:W3CDTF">2021-01-29T00:25:30Z</dcterms:modified>
</cp:coreProperties>
</file>

<file path=docProps/thumbnail.jpeg>
</file>